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1" r:id="rId7"/>
    <p:sldId id="266" r:id="rId8"/>
    <p:sldId id="260" r:id="rId9"/>
    <p:sldId id="265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2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0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9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7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5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8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4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E84C-11DC-40A8-9225-9743BBA7C50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ECF5-00F7-4BF7-933D-BF3739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" y="0"/>
            <a:ext cx="1208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2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9"/>
          <a:stretch/>
        </p:blipFill>
        <p:spPr>
          <a:xfrm>
            <a:off x="0" y="0"/>
            <a:ext cx="12192000" cy="407246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20133" y="4131733"/>
            <a:ext cx="5740401" cy="12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конкурса профессионального мастерства «Лучший сметчик Республики Татарстан»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ООО «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ТаграС-ЭнергоСервис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г. Альметьевск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265332" y="4131733"/>
            <a:ext cx="5740401" cy="12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профессионального мастерства «Лучший сметчик Республики Татарстан» - начальник сметно-договорного отдела Отделения Пенсионного Фонда России по РТ Наиля Перова, управляющий Отделением Пенсионного Фонда России по РТ Эдуард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Вафин</a:t>
            </a:r>
            <a:endParaRPr lang="ru-RU" sz="9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9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7"/>
          <a:stretch/>
        </p:blipFill>
        <p:spPr>
          <a:xfrm>
            <a:off x="0" y="0"/>
            <a:ext cx="12192000" cy="4732867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28600" y="4808644"/>
            <a:ext cx="10244668" cy="12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Награждение участников и победителей конкурса профессионального мастерства «Лучший сметчик Республики Татарстан» в Министерстве строительства, архитектуры и ЖКХ РТ, 2016 г.</a:t>
            </a:r>
          </a:p>
        </p:txBody>
      </p:sp>
    </p:spTree>
    <p:extLst>
      <p:ext uri="{BB962C8B-B14F-4D97-AF65-F5344CB8AC3E}">
        <p14:creationId xmlns:p14="http://schemas.microsoft.com/office/powerpoint/2010/main" val="168173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0"/>
          <a:stretch/>
        </p:blipFill>
        <p:spPr>
          <a:xfrm>
            <a:off x="0" y="0"/>
            <a:ext cx="12192000" cy="519853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332" y="5266267"/>
            <a:ext cx="5393267" cy="5164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2016 году ГАУ «Управление государственной экспертизы и ценообразования Республики Татарстан по строительству и архитектуре» стало учредителем одного из самых старейших образовательных учреждений в России по подготовке кадров для отраслей строительства и ЖКХ</a:t>
            </a:r>
            <a:endParaRPr lang="ru-RU" sz="9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82267" y="5266267"/>
            <a:ext cx="5308600" cy="516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учебного центра АНО ДПО «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министром строительства, архитектуры и жилищно-коммунального хозяйства Республики Татарстан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Иреком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Файзуллиным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помощником Президента Республики Татарстан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Фаритом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Ханифовым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2016 г.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8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8"/>
          <a:stretch/>
        </p:blipFill>
        <p:spPr>
          <a:xfrm>
            <a:off x="0" y="0"/>
            <a:ext cx="12192000" cy="399626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28599" y="3981186"/>
            <a:ext cx="5791201" cy="65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Слева направо: ректор ФГБОУ ВПО «КГАСУ»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Рашит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Низамов,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 Президента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Ханифов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ГАУ 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УГЭЦ РТ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96000" y="3996267"/>
            <a:ext cx="5706534" cy="13123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Круглый стол с участием с министра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помощника Президента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Фарита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Ханифова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ректора ФГБОУ ВПО «КГАСУ»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Рашита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Низамова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начальника Инспекции государственного строительного надзора РТ Василия Кудряшова,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начальника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Салихова, заместителя министра труда, занятости и социальной защиты РТ Ирины Просвиряковой, начальника Управления – главного государственного инспектора государственного автомобильного и дорожного надзора по РТ Бориса Смирнова, проректора ФГБОУ ВПО «КГАСУ»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Гульсины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Загидуллиной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директора Института ДПО ФГБОУ ВПО «КГАСУ» Анны Романовой, начальника организационного отдела РООР «Союз коммунальных предприятий РТ» Клима Мухтарова, исполнительного директора Центра общественного контроля в сфере ЖКХ РТ Дмитрия Романова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0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0"/>
          <a:stretch/>
        </p:blipFill>
        <p:spPr>
          <a:xfrm>
            <a:off x="0" y="26299"/>
            <a:ext cx="12192000" cy="241210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973667" y="5137285"/>
            <a:ext cx="3750733" cy="71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 Президента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Ханифов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 на демонстрации комплекса обучения на базе виртуальной реальности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578599" y="2429935"/>
            <a:ext cx="3835400" cy="607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 Президента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Ханифов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знакомятся с деятельностью учебного центра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06268" y="5190160"/>
            <a:ext cx="3352800" cy="607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 Президента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Ханифов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Инспекции государственного строительного надзора РТ Василий Кудряшов на открытии учебного центра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4934" y="2429935"/>
            <a:ext cx="3953933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 Президента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Ханифов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осмотре учебного центра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7" b="16032"/>
          <a:stretch/>
        </p:blipFill>
        <p:spPr>
          <a:xfrm>
            <a:off x="0" y="3037365"/>
            <a:ext cx="12192000" cy="21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0"/>
          <a:stretch/>
        </p:blipFill>
        <p:spPr>
          <a:xfrm>
            <a:off x="0" y="271434"/>
            <a:ext cx="12192000" cy="259926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47799" y="2883288"/>
            <a:ext cx="3708400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заслуженный преподаватель Валентина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Бочарова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7799" y="6117270"/>
            <a:ext cx="3708400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заслуженный преподаватель Любовь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Сабирова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112000" y="2883288"/>
            <a:ext cx="3708400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Рустем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Еникеев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112000" y="6106635"/>
            <a:ext cx="3708400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ГАУ «УГЭЦ РТ»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АНО ДПО «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Марина Мельникова, 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 строительства, архитектуры и ЖКХ РТ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</a:t>
            </a: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9" b="12813"/>
          <a:stretch/>
        </p:blipFill>
        <p:spPr>
          <a:xfrm>
            <a:off x="0" y="3789277"/>
            <a:ext cx="12192000" cy="2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44" b="17656"/>
          <a:stretch/>
        </p:blipFill>
        <p:spPr>
          <a:xfrm>
            <a:off x="0" y="0"/>
            <a:ext cx="8906933" cy="502073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20132" y="5020733"/>
            <a:ext cx="8602134" cy="90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Финальный этап конкурса профессионального мастерства «Лучший сметчик Республики Татарстан», 2016 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Конкурсная комиссия: начальник ГАУ «УГЭЦ РТ»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главный специалист отдела контроля АСРО «Содружество строителей РТ» Нагим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Валиахметов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доцент кафедры «Экономика и предпринимательство в строительстве» ФГБОУ ВПО «КГАСУ» Лилия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Гимадиева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советник ГАУ «УГЭЦ РТ» Любовь Каримова, руководитель Регионального центра ценообразования в строительстве ГАУ «УГЭЦ РТ» Татьяна Антонова, главный специалист отдела ценового анализа сметной документации ГАУ «УГЭЦ РТ» Ольга Бурова и участники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5"/>
          <a:stretch/>
        </p:blipFill>
        <p:spPr>
          <a:xfrm>
            <a:off x="8915400" y="0"/>
            <a:ext cx="3276600" cy="609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5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69"/>
          <a:stretch/>
        </p:blipFill>
        <p:spPr>
          <a:xfrm>
            <a:off x="0" y="0"/>
            <a:ext cx="12192000" cy="4080933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94733" y="4080933"/>
            <a:ext cx="3462867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практического задания участниками на конкурсе «Лучший сметчик Республики Татарстан»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90997" y="4090511"/>
            <a:ext cx="3462867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Компьютерный класс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187261" y="4080933"/>
            <a:ext cx="3462867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практического задания участниками на конкурсе «Лучший сметчик Республики Татарстан»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6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9"/>
          <a:stretch/>
        </p:blipFill>
        <p:spPr>
          <a:xfrm>
            <a:off x="0" y="0"/>
            <a:ext cx="12192000" cy="430106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11666" y="4301067"/>
            <a:ext cx="3462867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Круглый стол с участниками на конкурса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«Лучший сметчик Республики Татарстан»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06332" y="4302695"/>
            <a:ext cx="3462867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Лекционный класс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216899" y="4301067"/>
            <a:ext cx="3462867" cy="60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с презентацией на конкурсе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«Лучший сметчик Республики Татарстан»</a:t>
            </a:r>
            <a:endParaRPr lang="ru-RU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8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1"/>
          <a:stretch/>
        </p:blipFill>
        <p:spPr>
          <a:xfrm>
            <a:off x="0" y="1"/>
            <a:ext cx="12192000" cy="40894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11666" y="4089401"/>
            <a:ext cx="5884334" cy="12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Награждение участников и победителей конкурса профессионального мастерства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«Лучший сметчик Республики Татарстан» в Министерстве строительства, архитектуры и ЖКХ РТ, 2016 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Слева направо: начальник ГАУ «УГЭЦ РТ»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Салихов, заместитель министра строительства,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архитектуры и жилищно-коммунального хозяйства Республики Татарстан Марат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Сайфутдинов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ректор ФГБОУ ВПО «КГАСУ»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Рашит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Низамов, проректор ФГБОУ ВПО «КГАСУ»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Гульсина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Загидуллина</a:t>
            </a:r>
            <a:endParaRPr lang="ru-RU" sz="900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307666" y="4089400"/>
            <a:ext cx="5740401" cy="12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Гости и участники конкурса профессионального мастерства «Лучший сметчик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370649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734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В. Баранова</dc:creator>
  <cp:lastModifiedBy>Ирина В. Баранова</cp:lastModifiedBy>
  <cp:revision>25</cp:revision>
  <dcterms:created xsi:type="dcterms:W3CDTF">2018-08-15T08:42:42Z</dcterms:created>
  <dcterms:modified xsi:type="dcterms:W3CDTF">2018-08-15T09:21:51Z</dcterms:modified>
</cp:coreProperties>
</file>