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2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68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7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6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3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55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75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90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18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28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0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5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2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7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2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5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24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2021-05-18T07:08:09Z</dcterms:created>
  <dcterms:modified xsi:type="dcterms:W3CDTF">2021-05-18T07:12:19Z</dcterms:modified>
</cp:coreProperties>
</file>