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D360-D71E-414A-A84C-3A30B231C7C4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D688-7B51-49B0-BCB6-E7C890DCD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6D688-7B51-49B0-BCB6-E7C890DCD4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6D688-7B51-49B0-BCB6-E7C890DCD4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6D688-7B51-49B0-BCB6-E7C890DCD4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E19C16-EF89-43A8-8A8E-2C277715826B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BAC0-7198-4F61-8B69-ADA37CE3877E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C60188-D7A5-4CA3-806F-3CFBCF94B95F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ABA-16EF-48AB-A33A-04465630FFBF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F21D-276C-4F0B-B8C7-D677AFDD3AF5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BD3C66-E83C-4A8B-B31B-80B163F91159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52B6FD-DD38-494D-B000-1C3AB970AD3B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C501-1306-46B1-9FB0-F01B0EDC870E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4ED-217A-44C4-AA17-E0DDF2F24A93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85E-FBA6-43FF-9FA3-4E1529C4674B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3D739B-D318-467F-9996-16BB9B3D3ECC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60B58C-537E-4542-9E17-BAC2353856D6}" type="datetime1">
              <a:rPr lang="ru-RU" smtClean="0"/>
              <a:pPr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КФХ Фролова Э.А. (8552) 39-73-45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1643074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Крестьянско-фермерское хозяйство Фролова Э.А.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28586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Перепелиные яйца и мясо птицы от производителя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На главную.jpg"/>
          <p:cNvPicPr>
            <a:picLocks noChangeAspect="1"/>
          </p:cNvPicPr>
          <p:nvPr/>
        </p:nvPicPr>
        <p:blipFill>
          <a:blip r:embed="rId2"/>
          <a:srcRect r="25000" b="58844"/>
          <a:stretch>
            <a:fillRect/>
          </a:stretch>
        </p:blipFill>
        <p:spPr>
          <a:xfrm>
            <a:off x="71439" y="3071810"/>
            <a:ext cx="9001155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286380" y="6072206"/>
            <a:ext cx="3786182" cy="64294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(8552) 39-73-45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103725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Наша цель – только 100% качественное и свежее перепелиное мясо и яйца БЕЗ ГМО в каждую семью и каждый дом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986498" y="6500834"/>
            <a:ext cx="3014658" cy="214314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КФХ Фролова Э.А. (8552) 39-73-45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00% натур продукт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2733" y="1643050"/>
            <a:ext cx="167818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00438"/>
            <a:ext cx="1971660" cy="17481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786322"/>
            <a:ext cx="1971660" cy="17481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2000240"/>
            <a:ext cx="1971660" cy="17481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6" descr="100% натур продук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324772"/>
            <a:ext cx="1866335" cy="146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187148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Мы гордимся тем, что за небольшие 5 лет наши продукты «Крестьянско-фермерского хозяйство Фролова Э.А.» перепелиные яйца и тушка стали востребованными на рынке нашей республики.</a:t>
            </a:r>
          </a:p>
        </p:txBody>
      </p:sp>
      <p:pic>
        <p:nvPicPr>
          <p:cNvPr id="10" name="Содержимое 6" descr="100% натур продукт.jpg"/>
          <p:cNvPicPr>
            <a:picLocks noChangeAspect="1"/>
          </p:cNvPicPr>
          <p:nvPr/>
        </p:nvPicPr>
        <p:blipFill>
          <a:blip r:embed="rId5" cstate="print"/>
          <a:srcRect l="11483" r="8135"/>
          <a:stretch>
            <a:fillRect/>
          </a:stretch>
        </p:blipFill>
        <p:spPr>
          <a:xfrm>
            <a:off x="571472" y="4903202"/>
            <a:ext cx="1714512" cy="159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28860" y="522031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 наверняка Вы бы хотели знать, что на прилавок в магазины и к Вам на стол попадает мясо, прошедшее ветеринарный </a:t>
            </a:r>
            <a:r>
              <a:rPr lang="ru-RU" dirty="0" smtClean="0"/>
              <a:t>контроль, произведенных  по ГОСТ 31655-2012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57724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населения предлагаем только 100% качественный и натуральный продукт, который не содержит ГМО и гормоны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Наша ферма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272118" y="142852"/>
            <a:ext cx="3657600" cy="2286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КФХ Фролова Э.А. (8552) 39-73-45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215370" cy="22145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Продукция «Крестьянско-фермерского хозяйства Фролова Э.А.» площадью 1500 кв.м. производится в экологически чистом месте  </a:t>
            </a:r>
            <a:r>
              <a:rPr lang="ru-RU" sz="2400" dirty="0" err="1" smtClean="0"/>
              <a:t>Тукаевского</a:t>
            </a:r>
            <a:r>
              <a:rPr lang="ru-RU" sz="2400" dirty="0" smtClean="0"/>
              <a:t> района с. </a:t>
            </a:r>
            <a:r>
              <a:rPr lang="ru-RU" sz="2400" dirty="0" err="1" smtClean="0"/>
              <a:t>Калнаш</a:t>
            </a:r>
            <a:r>
              <a:rPr lang="ru-RU" sz="2400" dirty="0" smtClean="0"/>
              <a:t> и включает:</a:t>
            </a:r>
          </a:p>
          <a:p>
            <a:pPr algn="just"/>
            <a:r>
              <a:rPr lang="ru-RU" sz="2400" dirty="0" smtClean="0"/>
              <a:t>Перепелиные тушки</a:t>
            </a:r>
          </a:p>
          <a:p>
            <a:pPr algn="just"/>
            <a:r>
              <a:rPr lang="ru-RU" sz="2400" dirty="0" smtClean="0"/>
              <a:t>Перепелиные яйца</a:t>
            </a:r>
          </a:p>
          <a:p>
            <a:pPr algn="just"/>
            <a:endParaRPr lang="ru-RU" sz="2400" dirty="0" smtClean="0"/>
          </a:p>
        </p:txBody>
      </p:sp>
      <p:pic>
        <p:nvPicPr>
          <p:cNvPr id="6" name="Рисунок 5" descr="здание.JPG"/>
          <p:cNvPicPr>
            <a:picLocks noChangeAspect="1"/>
          </p:cNvPicPr>
          <p:nvPr/>
        </p:nvPicPr>
        <p:blipFill>
          <a:blip r:embed="rId2" cstate="print"/>
          <a:srcRect l="15625"/>
          <a:stretch>
            <a:fillRect/>
          </a:stretch>
        </p:blipFill>
        <p:spPr>
          <a:xfrm>
            <a:off x="-32" y="4071942"/>
            <a:ext cx="9072594" cy="286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1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Наша ферма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86446" y="142852"/>
            <a:ext cx="3143272" cy="214314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КФХ Фролова Э.А. (8552) 39-73-45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401080" cy="2500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Ферма имеет </a:t>
            </a:r>
            <a:r>
              <a:rPr lang="ru-RU" sz="2400" dirty="0" smtClean="0"/>
              <a:t>6 </a:t>
            </a:r>
            <a:r>
              <a:rPr lang="ru-RU" sz="2400" dirty="0" smtClean="0"/>
              <a:t>автоматических </a:t>
            </a:r>
            <a:r>
              <a:rPr lang="ru-RU" sz="2400" dirty="0" smtClean="0"/>
              <a:t>линий - </a:t>
            </a:r>
            <a:r>
              <a:rPr lang="ru-RU" sz="2400" dirty="0" smtClean="0"/>
              <a:t>подачи, доступа к воде</a:t>
            </a:r>
            <a:r>
              <a:rPr lang="ru-RU" sz="2400" dirty="0" smtClean="0"/>
              <a:t>, подачи корма, вентиляции и </a:t>
            </a:r>
            <a:r>
              <a:rPr lang="ru-RU" sz="2400" dirty="0" smtClean="0"/>
              <a:t>уборки </a:t>
            </a:r>
            <a:r>
              <a:rPr lang="ru-RU" sz="2400" dirty="0" smtClean="0"/>
              <a:t>отходов, фасовки яиц - все это позволяет </a:t>
            </a:r>
            <a:r>
              <a:rPr lang="ru-RU" sz="2400" dirty="0" smtClean="0"/>
              <a:t>производить 30 000 яиц в день.</a:t>
            </a:r>
          </a:p>
          <a:p>
            <a:pPr marL="0" indent="0" algn="just">
              <a:buNone/>
            </a:pPr>
            <a:r>
              <a:rPr lang="ru-RU" sz="2400" dirty="0" smtClean="0"/>
              <a:t>Далее яйца укладывают специальные лотки и  помещают в холодильные комнаты, где поддерживается и контролируется температура </a:t>
            </a:r>
            <a:r>
              <a:rPr lang="ru-RU" sz="2400" dirty="0" smtClean="0"/>
              <a:t>от 0 до +8 ⁰С.</a:t>
            </a:r>
            <a:endParaRPr lang="ru-RU" sz="2400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" name="Рисунок 6" descr="LEL_5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14818"/>
            <a:ext cx="4643439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яйца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14819"/>
            <a:ext cx="435768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Наша ферма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LEL_543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92182"/>
            <a:ext cx="4357718" cy="249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L_54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2696" y="1836747"/>
            <a:ext cx="4148460" cy="24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емпиратура и влажность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5" y="4357694"/>
            <a:ext cx="4214842" cy="230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емпиратура и влажность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5" y="4357694"/>
            <a:ext cx="4292029" cy="238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5"/>
          <p:cNvSpPr txBox="1">
            <a:spLocks/>
          </p:cNvSpPr>
          <p:nvPr/>
        </p:nvSpPr>
        <p:spPr>
          <a:xfrm>
            <a:off x="5786446" y="142852"/>
            <a:ext cx="3143272" cy="2143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КФХ Фролова Э.А. (8552) 39-73-45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3228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Мини-завод по производству корма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Корм (7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46434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рм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4286256"/>
            <a:ext cx="478631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342900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каждый </a:t>
            </a:r>
            <a:r>
              <a:rPr lang="ru-RU" dirty="0" smtClean="0"/>
              <a:t>возрастной </a:t>
            </a:r>
            <a:r>
              <a:rPr lang="ru-RU" dirty="0" smtClean="0"/>
              <a:t>период готовится кормовая смесь – из зерен кукурузы, пшеницы, витаминной и </a:t>
            </a:r>
          </a:p>
          <a:p>
            <a:r>
              <a:rPr lang="ru-RU" dirty="0" smtClean="0"/>
              <a:t>минеральной подкормки.</a:t>
            </a:r>
          </a:p>
        </p:txBody>
      </p:sp>
      <p:sp>
        <p:nvSpPr>
          <p:cNvPr id="10" name="Нижний колонтитул 5"/>
          <p:cNvSpPr txBox="1">
            <a:spLocks/>
          </p:cNvSpPr>
          <p:nvPr/>
        </p:nvSpPr>
        <p:spPr>
          <a:xfrm>
            <a:off x="5857884" y="142852"/>
            <a:ext cx="3143272" cy="2143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КФХ Фролова Э.А. (8552) 39-73-45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500042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Упаковка и хранение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LEL_54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8929718" cy="337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59448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удобства хранения, транспортировки и защиты от легких механических повреждений перепелиные яйца помещаются в </a:t>
            </a:r>
            <a:r>
              <a:rPr lang="ru-RU" dirty="0" smtClean="0"/>
              <a:t>специальные </a:t>
            </a:r>
            <a:r>
              <a:rPr lang="ru-RU" dirty="0" smtClean="0"/>
              <a:t>лотки/коробки.</a:t>
            </a:r>
          </a:p>
          <a:p>
            <a:pPr algn="just"/>
            <a:r>
              <a:rPr lang="ru-RU" dirty="0" smtClean="0"/>
              <a:t>Упаковка легкая и прозрачная с  крепкими «замками», предотвращающие случайное вскрытие и выпадение яиц.</a:t>
            </a:r>
          </a:p>
        </p:txBody>
      </p:sp>
      <p:sp>
        <p:nvSpPr>
          <p:cNvPr id="6" name="Нижний колонтитул 5"/>
          <p:cNvSpPr txBox="1">
            <a:spLocks/>
          </p:cNvSpPr>
          <p:nvPr/>
        </p:nvSpPr>
        <p:spPr>
          <a:xfrm>
            <a:off x="5857884" y="142852"/>
            <a:ext cx="3143272" cy="214314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КФХ Фролова Э.А. (8552) 39-73-45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581</TotalTime>
  <Words>314</Words>
  <PresentationFormat>Экран (4:3)</PresentationFormat>
  <Paragraphs>30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Крестьянско-фермерское хозяйство Фролова Э.А.</vt:lpstr>
      <vt:lpstr>Наша цель – только 100% качественное и свежее перепелиное мясо и яйца БЕЗ ГМО в каждую семью и каждый дом</vt:lpstr>
      <vt:lpstr>Наша ферма</vt:lpstr>
      <vt:lpstr>Наша ферма</vt:lpstr>
      <vt:lpstr>Наша ферма</vt:lpstr>
      <vt:lpstr>Мини-завод по производству корма</vt:lpstr>
      <vt:lpstr>Упаковка и хранение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Крестьянско-фермерское хозяйство Фролова Э.А.</dc:title>
  <dc:creator>Ramis</dc:creator>
  <cp:lastModifiedBy>Ramis</cp:lastModifiedBy>
  <cp:revision>79</cp:revision>
  <dcterms:created xsi:type="dcterms:W3CDTF">2017-07-20T11:03:56Z</dcterms:created>
  <dcterms:modified xsi:type="dcterms:W3CDTF">2017-07-25T07:24:36Z</dcterms:modified>
</cp:coreProperties>
</file>